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3"/>
  </p:notesMasterIdLst>
  <p:sldIdLst>
    <p:sldId id="256" r:id="rId2"/>
    <p:sldId id="257" r:id="rId3"/>
    <p:sldId id="258" r:id="rId4"/>
    <p:sldId id="261" r:id="rId5"/>
    <p:sldId id="260" r:id="rId6"/>
    <p:sldId id="267" r:id="rId7"/>
    <p:sldId id="264" r:id="rId8"/>
    <p:sldId id="263" r:id="rId9"/>
    <p:sldId id="265" r:id="rId10"/>
    <p:sldId id="266" r:id="rId11"/>
    <p:sldId id="259" r:id="rId12"/>
  </p:sldIdLst>
  <p:sldSz cx="9144000" cy="6858000" type="screen4x3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94" autoAdjust="0"/>
    <p:restoredTop sz="94660"/>
  </p:normalViewPr>
  <p:slideViewPr>
    <p:cSldViewPr>
      <p:cViewPr varScale="1">
        <p:scale>
          <a:sx n="68" d="100"/>
          <a:sy n="68" d="100"/>
        </p:scale>
        <p:origin x="-145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6958984-A11C-4E0E-8AC8-B0DEB5A745F3}" type="datetimeFigureOut">
              <a:rPr lang="pl-PL" smtClean="0"/>
              <a:pPr/>
              <a:t>30.03.2020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3CDC5F5-FF92-4EC0-83C7-0653A2C05B8B}" type="slidenum">
              <a:rPr lang="pl-PL" smtClean="0"/>
              <a:pPr/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CDC5F5-FF92-4EC0-83C7-0653A2C05B8B}" type="slidenum">
              <a:rPr lang="pl-PL" smtClean="0"/>
              <a:pPr/>
              <a:t>3</a:t>
            </a:fld>
            <a:endParaRPr lang="pl-PL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rostokąt z rogami zaokrąglonymi po przekątnej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Tytuł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9" name="Podtytuł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pl-PL" smtClean="0"/>
              <a:t>Kliknij, aby edytować styl wzorca podtytułu</a:t>
            </a:r>
            <a:endParaRPr kumimoji="0" lang="en-US"/>
          </a:p>
        </p:txBody>
      </p:sp>
      <p:sp>
        <p:nvSpPr>
          <p:cNvPr id="10" name="Symbol zastępczy daty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03587F11-4F0A-4BC1-8D09-2DF192332956}" type="datetimeFigureOut">
              <a:rPr lang="pl-PL" smtClean="0"/>
              <a:pPr/>
              <a:t>30.03.2020</a:t>
            </a:fld>
            <a:endParaRPr lang="pl-PL"/>
          </a:p>
        </p:txBody>
      </p:sp>
      <p:sp>
        <p:nvSpPr>
          <p:cNvPr id="11" name="Symbol zastępczy numeru slajdu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5396B9D9-B07A-4D24-AB37-8052D561A838}" type="slidenum">
              <a:rPr lang="pl-PL" smtClean="0"/>
              <a:pPr/>
              <a:t>‹#›</a:t>
            </a:fld>
            <a:endParaRPr lang="pl-PL"/>
          </a:p>
        </p:txBody>
      </p:sp>
      <p:sp>
        <p:nvSpPr>
          <p:cNvPr id="12" name="Symbol zastępczy stopki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pl-P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3587F11-4F0A-4BC1-8D09-2DF192332956}" type="datetimeFigureOut">
              <a:rPr lang="pl-PL" smtClean="0"/>
              <a:pPr/>
              <a:t>30.03.2020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396B9D9-B07A-4D24-AB37-8052D561A838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3587F11-4F0A-4BC1-8D09-2DF192332956}" type="datetimeFigureOut">
              <a:rPr lang="pl-PL" smtClean="0"/>
              <a:pPr/>
              <a:t>30.03.2020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396B9D9-B07A-4D24-AB37-8052D561A838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rostokąt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3587F11-4F0A-4BC1-8D09-2DF192332956}" type="datetimeFigureOut">
              <a:rPr lang="pl-PL" smtClean="0"/>
              <a:pPr/>
              <a:t>30.03.2020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396B9D9-B07A-4D24-AB37-8052D561A838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Nagłówek sekcji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rostokąt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8" name="Symbol zastępczy daty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03587F11-4F0A-4BC1-8D09-2DF192332956}" type="datetimeFigureOut">
              <a:rPr lang="pl-PL" smtClean="0"/>
              <a:pPr/>
              <a:t>30.03.2020</a:t>
            </a:fld>
            <a:endParaRPr 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5396B9D9-B07A-4D24-AB37-8052D561A838}" type="slidenum">
              <a:rPr lang="pl-PL" smtClean="0"/>
              <a:pPr/>
              <a:t>‹#›</a:t>
            </a:fld>
            <a:endParaRPr lang="pl-PL"/>
          </a:p>
        </p:txBody>
      </p:sp>
      <p:sp>
        <p:nvSpPr>
          <p:cNvPr id="10" name="Symbol zastępczy stopki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pl-PL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3587F11-4F0A-4BC1-8D09-2DF192332956}" type="datetimeFigureOut">
              <a:rPr lang="pl-PL" smtClean="0"/>
              <a:pPr/>
              <a:t>30.03.2020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5396B9D9-B07A-4D24-AB37-8052D561A838}" type="slidenum">
              <a:rPr lang="pl-PL" smtClean="0"/>
              <a:pPr/>
              <a:t>‹#›</a:t>
            </a:fld>
            <a:endParaRPr lang="pl-PL"/>
          </a:p>
        </p:txBody>
      </p:sp>
      <p:sp>
        <p:nvSpPr>
          <p:cNvPr id="10" name="Prostokąt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rostokąt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Prostokąt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5" name="Symbol zastępczy zawartości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3587F11-4F0A-4BC1-8D09-2DF192332956}" type="datetimeFigureOut">
              <a:rPr lang="pl-PL" smtClean="0"/>
              <a:pPr/>
              <a:t>30.03.2020</a:t>
            </a:fld>
            <a:endParaRPr 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5396B9D9-B07A-4D24-AB37-8052D561A838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3587F11-4F0A-4BC1-8D09-2DF192332956}" type="datetimeFigureOut">
              <a:rPr lang="pl-PL" smtClean="0"/>
              <a:pPr/>
              <a:t>30.03.2020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396B9D9-B07A-4D24-AB37-8052D561A838}" type="slidenum">
              <a:rPr lang="pl-PL" smtClean="0"/>
              <a:pPr/>
              <a:t>‹#›</a:t>
            </a:fld>
            <a:endParaRPr lang="pl-PL"/>
          </a:p>
        </p:txBody>
      </p:sp>
      <p:sp>
        <p:nvSpPr>
          <p:cNvPr id="7" name="Prostokąt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3587F11-4F0A-4BC1-8D09-2DF192332956}" type="datetimeFigureOut">
              <a:rPr lang="pl-PL" smtClean="0"/>
              <a:pPr/>
              <a:t>30.03.2020</a:t>
            </a:fld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396B9D9-B07A-4D24-AB37-8052D561A838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Zawartość z podpisem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rostokąt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9" name="Symbol zastępczy daty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03587F11-4F0A-4BC1-8D09-2DF192332956}" type="datetimeFigureOut">
              <a:rPr lang="pl-PL" smtClean="0"/>
              <a:pPr/>
              <a:t>30.03.2020</a:t>
            </a:fld>
            <a:endParaRPr lang="pl-PL"/>
          </a:p>
        </p:txBody>
      </p:sp>
      <p:sp>
        <p:nvSpPr>
          <p:cNvPr id="10" name="Symbol zastępczy numeru slajdu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5396B9D9-B07A-4D24-AB37-8052D561A838}" type="slidenum">
              <a:rPr lang="pl-PL" smtClean="0"/>
              <a:pPr/>
              <a:t>‹#›</a:t>
            </a:fld>
            <a:endParaRPr lang="pl-PL"/>
          </a:p>
        </p:txBody>
      </p:sp>
      <p:sp>
        <p:nvSpPr>
          <p:cNvPr id="11" name="Symbol zastępczy stopki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pl-PL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13" name="Symbol zastępczy obrazu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pl-PL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Kliknij ikonę, aby dodać obraz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Symbol zastępczy daty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03587F11-4F0A-4BC1-8D09-2DF192332956}" type="datetimeFigureOut">
              <a:rPr lang="pl-PL" smtClean="0"/>
              <a:pPr/>
              <a:t>30.03.2020</a:t>
            </a:fld>
            <a:endParaRPr 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5396B9D9-B07A-4D24-AB37-8052D561A838}" type="slidenum">
              <a:rPr lang="pl-PL" smtClean="0"/>
              <a:pPr/>
              <a:t>‹#›</a:t>
            </a:fld>
            <a:endParaRPr lang="pl-PL"/>
          </a:p>
        </p:txBody>
      </p:sp>
      <p:sp>
        <p:nvSpPr>
          <p:cNvPr id="10" name="Symbol zastępczy stopki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pl-P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rostokąt z rogami zaokrąglonymi po przekątnej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pl-PL"/>
          </a:p>
        </p:txBody>
      </p:sp>
      <p:sp>
        <p:nvSpPr>
          <p:cNvPr id="14" name="Symbol zastępczy daty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03587F11-4F0A-4BC1-8D09-2DF192332956}" type="datetimeFigureOut">
              <a:rPr lang="pl-PL" smtClean="0"/>
              <a:pPr/>
              <a:t>30.03.2020</a:t>
            </a:fld>
            <a:endParaRPr lang="pl-PL"/>
          </a:p>
        </p:txBody>
      </p:sp>
      <p:sp>
        <p:nvSpPr>
          <p:cNvPr id="23" name="Symbol zastępczy numeru slajdu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5396B9D9-B07A-4D24-AB37-8052D561A838}" type="slidenum">
              <a:rPr lang="pl-PL" smtClean="0"/>
              <a:pPr/>
              <a:t>‹#›</a:t>
            </a:fld>
            <a:endParaRPr lang="pl-PL"/>
          </a:p>
        </p:txBody>
      </p:sp>
      <p:sp>
        <p:nvSpPr>
          <p:cNvPr id="22" name="Symbol zastępczy tytułu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13" name="Symbol zastępczy tekstu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  <a:p>
            <a:pPr lvl="1" eaLnBrk="1" latinLnBrk="0" hangingPunct="1"/>
            <a:r>
              <a:rPr kumimoji="0" lang="pl-PL" smtClean="0"/>
              <a:t>Drugi poziom</a:t>
            </a:r>
          </a:p>
          <a:p>
            <a:pPr lvl="2" eaLnBrk="1" latinLnBrk="0" hangingPunct="1"/>
            <a:r>
              <a:rPr kumimoji="0" lang="pl-PL" smtClean="0"/>
              <a:t>Trzeci poziom</a:t>
            </a:r>
          </a:p>
          <a:p>
            <a:pPr lvl="3" eaLnBrk="1" latinLnBrk="0" hangingPunct="1"/>
            <a:r>
              <a:rPr kumimoji="0" lang="pl-PL" smtClean="0"/>
              <a:t>Czwarty poziom</a:t>
            </a:r>
          </a:p>
          <a:p>
            <a:pPr lvl="4" eaLnBrk="1" latinLnBrk="0" hangingPunct="1"/>
            <a:r>
              <a:rPr kumimoji="0" lang="pl-PL" smtClean="0"/>
              <a:t>Piąty poziom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1115616" y="1052736"/>
            <a:ext cx="6840760" cy="792088"/>
          </a:xfr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>
            <a:normAutofit fontScale="90000"/>
          </a:bodyPr>
          <a:lstStyle/>
          <a:p>
            <a:pPr algn="ctr"/>
            <a:r>
              <a:rPr lang="pl-PL" dirty="0" smtClean="0"/>
              <a:t>Depresja wśród młodzieży</a:t>
            </a:r>
            <a:endParaRPr lang="pl-PL" dirty="0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755576" y="2636912"/>
            <a:ext cx="7632848" cy="4221088"/>
          </a:xfrm>
        </p:spPr>
        <p:txBody>
          <a:bodyPr/>
          <a:lstStyle/>
          <a:p>
            <a:endParaRPr lang="pl-PL" dirty="0"/>
          </a:p>
        </p:txBody>
      </p:sp>
      <p:pic>
        <p:nvPicPr>
          <p:cNvPr id="23554" name="Picture 2" descr="Bartosz Łoza: Walkę z depresją zastąpmy refleksją nad tym, co mówi ...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2636912"/>
            <a:ext cx="7632848" cy="4221088"/>
          </a:xfrm>
          <a:prstGeom prst="rect">
            <a:avLst/>
          </a:prstGeom>
          <a:noFill/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178" name="Picture 2" descr="Jak pomóc osobie z depresją?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9712" y="188640"/>
            <a:ext cx="5234958" cy="641805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0" name="Picture 2" descr="Jak walczyć z depresją?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88640"/>
            <a:ext cx="8672015" cy="6480719"/>
          </a:xfrm>
          <a:prstGeom prst="round2DiagRect">
            <a:avLst>
              <a:gd name="adj1" fmla="val 16667"/>
              <a:gd name="adj2" fmla="val 0"/>
            </a:avLst>
          </a:prstGeom>
          <a:noFill/>
        </p:spPr>
      </p:pic>
      <p:sp>
        <p:nvSpPr>
          <p:cNvPr id="3" name="Prostokąt 2"/>
          <p:cNvSpPr/>
          <p:nvPr/>
        </p:nvSpPr>
        <p:spPr>
          <a:xfrm>
            <a:off x="4211960" y="6453336"/>
            <a:ext cx="4932040" cy="404664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1050" dirty="0" smtClean="0"/>
              <a:t>Prezentacja powstała na podstawie materiałów z kursu „Depresja u dzieci i młodzieży” – </a:t>
            </a:r>
            <a:r>
              <a:rPr lang="pl-PL" sz="1050" dirty="0" err="1" smtClean="0"/>
              <a:t>Edu-Mach</a:t>
            </a:r>
            <a:endParaRPr lang="pl-PL" sz="105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991872"/>
          </a:xfrm>
        </p:spPr>
        <p:txBody>
          <a:bodyPr/>
          <a:lstStyle/>
          <a:p>
            <a:endParaRPr lang="pl-PL" dirty="0"/>
          </a:p>
        </p:txBody>
      </p:sp>
      <p:pic>
        <p:nvPicPr>
          <p:cNvPr id="4" name="Symbol zastępczy zawartości 3"/>
          <p:cNvPicPr>
            <a:picLocks noGrp="1"/>
          </p:cNvPicPr>
          <p:nvPr>
            <p:ph idx="1"/>
          </p:nvPr>
        </p:nvPicPr>
        <p:blipFill>
          <a:blip r:embed="rId2" cstate="print"/>
          <a:srcRect l="24132" t="14706" r="24298" b="6765"/>
          <a:stretch>
            <a:fillRect/>
          </a:stretch>
        </p:blipFill>
        <p:spPr bwMode="auto">
          <a:xfrm>
            <a:off x="467544" y="476672"/>
            <a:ext cx="8280920" cy="5904656"/>
          </a:xfrm>
          <a:prstGeom prst="rect">
            <a:avLst/>
          </a:prstGeom>
          <a:solidFill>
            <a:srgbClr val="000000">
              <a:shade val="95000"/>
            </a:srgbClr>
          </a:solidFill>
          <a:ln w="444500" cap="sq">
            <a:solidFill>
              <a:srgbClr val="000000"/>
            </a:solidFill>
            <a:miter lim="800000"/>
          </a:ln>
          <a:effectLst>
            <a:outerShdw blurRad="254000" dist="190500" dir="2700000" sy="90000" algn="bl" rotWithShape="0">
              <a:srgbClr val="000000">
                <a:alpha val="40000"/>
              </a:srgbClr>
            </a:outerShdw>
          </a:effec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az 3"/>
          <p:cNvPicPr/>
          <p:nvPr/>
        </p:nvPicPr>
        <p:blipFill>
          <a:blip r:embed="rId3" cstate="print"/>
          <a:srcRect l="24793" t="9706" r="21653" b="10882"/>
          <a:stretch>
            <a:fillRect/>
          </a:stretch>
        </p:blipFill>
        <p:spPr bwMode="auto">
          <a:xfrm>
            <a:off x="395536" y="332656"/>
            <a:ext cx="8352928" cy="61206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upa 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pic>
          <p:nvPicPr>
            <p:cNvPr id="4" name="Obraz 3"/>
            <p:cNvPicPr/>
            <p:nvPr/>
          </p:nvPicPr>
          <p:blipFill>
            <a:blip r:embed="rId2" cstate="print"/>
            <a:srcRect l="24958" t="22647" r="24920" b="44706"/>
            <a:stretch>
              <a:fillRect/>
            </a:stretch>
          </p:blipFill>
          <p:spPr bwMode="auto">
            <a:xfrm>
              <a:off x="0" y="0"/>
              <a:ext cx="5688632" cy="33123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" name="Obraz 4"/>
            <p:cNvPicPr/>
            <p:nvPr/>
          </p:nvPicPr>
          <p:blipFill>
            <a:blip r:embed="rId3" cstate="print"/>
            <a:srcRect l="26115" t="19412" r="23141" b="40000"/>
            <a:stretch>
              <a:fillRect/>
            </a:stretch>
          </p:blipFill>
          <p:spPr bwMode="auto">
            <a:xfrm>
              <a:off x="2879304" y="3284984"/>
              <a:ext cx="6264696" cy="35730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7" name="Obraz 6" descr="Czego NIE mówić osobie cierpiącej na depresję | Serwis Zdrowie"/>
          <p:cNvPicPr/>
          <p:nvPr/>
        </p:nvPicPr>
        <p:blipFill>
          <a:blip r:embed="rId4" cstate="print"/>
          <a:srcRect l="6034" t="4070" r="10345" b="8721"/>
          <a:stretch>
            <a:fillRect/>
          </a:stretch>
        </p:blipFill>
        <p:spPr bwMode="auto">
          <a:xfrm>
            <a:off x="6012160" y="548680"/>
            <a:ext cx="2592288" cy="2016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az 1"/>
          <p:cNvPicPr/>
          <p:nvPr/>
        </p:nvPicPr>
        <p:blipFill>
          <a:blip r:embed="rId2" cstate="print"/>
          <a:srcRect l="25455" t="32941" r="24255" b="15294"/>
          <a:stretch>
            <a:fillRect/>
          </a:stretch>
        </p:blipFill>
        <p:spPr bwMode="auto">
          <a:xfrm>
            <a:off x="179512" y="188640"/>
            <a:ext cx="5581128" cy="37444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986" name="AutoShape 2" descr="Męska depresja a kobieca: różnice. Objawy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41988" name="AutoShape 4" descr="Męska depresja a kobieca: różnice. Objawy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41990" name="AutoShape 6" descr="Męska depresja a kobieca: różnice. Objawy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pic>
        <p:nvPicPr>
          <p:cNvPr id="41992" name="Picture 8" descr="Trzecie dno | Śmierć i depresj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44248" y="2060848"/>
            <a:ext cx="3451936" cy="460851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Depresja – mit czy choroba XXI wieku?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3486" y="908720"/>
            <a:ext cx="8597029" cy="532859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az 1"/>
          <p:cNvPicPr/>
          <p:nvPr/>
        </p:nvPicPr>
        <p:blipFill>
          <a:blip r:embed="rId2" cstate="print"/>
          <a:srcRect l="25257" t="16550" r="24311" b="6471"/>
          <a:stretch>
            <a:fillRect/>
          </a:stretch>
        </p:blipFill>
        <p:spPr bwMode="auto">
          <a:xfrm>
            <a:off x="683568" y="188640"/>
            <a:ext cx="7632848" cy="64807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az 1"/>
          <p:cNvPicPr/>
          <p:nvPr/>
        </p:nvPicPr>
        <p:blipFill>
          <a:blip r:embed="rId2" cstate="print"/>
          <a:srcRect l="28571" t="13325" r="26041" b="32822"/>
          <a:stretch>
            <a:fillRect/>
          </a:stretch>
        </p:blipFill>
        <p:spPr bwMode="auto">
          <a:xfrm>
            <a:off x="539552" y="332656"/>
            <a:ext cx="5832648" cy="38884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6082" name="Picture 2" descr="Łysienie a depresja | SecondHair Clinic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75856" y="3645024"/>
            <a:ext cx="5256584" cy="297092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30" name="Picture 2" descr="Mój bliski ma depresję - jak rozmawiać? | Forum Przeciw Depresji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188640"/>
            <a:ext cx="6624736" cy="65212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dlewnia metali">
  <a:themeElements>
    <a:clrScheme name="Odlewnia metali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Odlewnia metali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dlewnia metali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76</TotalTime>
  <Words>20</Words>
  <Application>Microsoft Office PowerPoint</Application>
  <PresentationFormat>Pokaz na ekranie (4:3)</PresentationFormat>
  <Paragraphs>3</Paragraphs>
  <Slides>11</Slides>
  <Notes>1</Notes>
  <HiddenSlides>0</HiddenSlides>
  <MMClips>0</MMClips>
  <ScaleCrop>false</ScaleCrop>
  <HeadingPairs>
    <vt:vector size="4" baseType="variant">
      <vt:variant>
        <vt:lpstr>Motyw</vt:lpstr>
      </vt:variant>
      <vt:variant>
        <vt:i4>1</vt:i4>
      </vt:variant>
      <vt:variant>
        <vt:lpstr>Tytuły slajdów</vt:lpstr>
      </vt:variant>
      <vt:variant>
        <vt:i4>11</vt:i4>
      </vt:variant>
    </vt:vector>
  </HeadingPairs>
  <TitlesOfParts>
    <vt:vector size="12" baseType="lpstr">
      <vt:lpstr>Odlewnia metali</vt:lpstr>
      <vt:lpstr>Depresja wśród młodzieży</vt:lpstr>
      <vt:lpstr>Slajd 2</vt:lpstr>
      <vt:lpstr>Slajd 3</vt:lpstr>
      <vt:lpstr>Slajd 4</vt:lpstr>
      <vt:lpstr>Slajd 5</vt:lpstr>
      <vt:lpstr>Slajd 6</vt:lpstr>
      <vt:lpstr>Slajd 7</vt:lpstr>
      <vt:lpstr>Slajd 8</vt:lpstr>
      <vt:lpstr>Slajd 9</vt:lpstr>
      <vt:lpstr>Slajd 10</vt:lpstr>
      <vt:lpstr>Slajd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Depresja wśród młodzieży</dc:title>
  <dc:creator>agnieszka</dc:creator>
  <cp:lastModifiedBy>agnieszka</cp:lastModifiedBy>
  <cp:revision>9</cp:revision>
  <dcterms:created xsi:type="dcterms:W3CDTF">2020-03-30T11:13:54Z</dcterms:created>
  <dcterms:modified xsi:type="dcterms:W3CDTF">2020-03-30T13:19:08Z</dcterms:modified>
</cp:coreProperties>
</file>